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0" r:id="rId3"/>
    <p:sldId id="257" r:id="rId4"/>
    <p:sldId id="258" r:id="rId5"/>
    <p:sldId id="264" r:id="rId6"/>
    <p:sldId id="266" r:id="rId7"/>
    <p:sldId id="265" r:id="rId8"/>
  </p:sldIdLst>
  <p:sldSz cx="64008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047539"/>
            <a:ext cx="5440680" cy="2228427"/>
          </a:xfrm>
        </p:spPr>
        <p:txBody>
          <a:bodyPr anchor="b"/>
          <a:lstStyle>
            <a:lvl1pPr algn="ct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3361902"/>
            <a:ext cx="4800600" cy="1545378"/>
          </a:xfrm>
        </p:spPr>
        <p:txBody>
          <a:bodyPr/>
          <a:lstStyle>
            <a:lvl1pPr marL="0" indent="0" algn="ctr">
              <a:buNone/>
              <a:defRPr sz="168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260"/>
            </a:lvl3pPr>
            <a:lvl4pPr marL="960120" indent="0" algn="ctr">
              <a:buNone/>
              <a:defRPr sz="1120"/>
            </a:lvl4pPr>
            <a:lvl5pPr marL="1280160" indent="0" algn="ctr">
              <a:buNone/>
              <a:defRPr sz="1120"/>
            </a:lvl5pPr>
            <a:lvl6pPr marL="1600200" indent="0" algn="ctr">
              <a:buNone/>
              <a:defRPr sz="1120"/>
            </a:lvl6pPr>
            <a:lvl7pPr marL="1920240" indent="0" algn="ctr">
              <a:buNone/>
              <a:defRPr sz="1120"/>
            </a:lvl7pPr>
            <a:lvl8pPr marL="2240280" indent="0" algn="ctr">
              <a:buNone/>
              <a:defRPr sz="1120"/>
            </a:lvl8pPr>
            <a:lvl9pPr marL="2560320" indent="0" algn="ctr">
              <a:buNone/>
              <a:defRPr sz="1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6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340783"/>
            <a:ext cx="1380173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340783"/>
            <a:ext cx="4060508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5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1595757"/>
            <a:ext cx="5520690" cy="2662555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4283500"/>
            <a:ext cx="5520690" cy="1400175"/>
          </a:xfrm>
        </p:spPr>
        <p:txBody>
          <a:bodyPr/>
          <a:lstStyle>
            <a:lvl1pPr marL="0" indent="0">
              <a:buNone/>
              <a:defRPr sz="1680">
                <a:solidFill>
                  <a:schemeClr val="tx1"/>
                </a:solidFill>
              </a:defRPr>
            </a:lvl1pPr>
            <a:lvl2pPr marL="320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400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9601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2801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6002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19202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240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9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1703917"/>
            <a:ext cx="27203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1703917"/>
            <a:ext cx="27203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48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340785"/>
            <a:ext cx="552069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1569085"/>
            <a:ext cx="2707838" cy="76898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2338070"/>
            <a:ext cx="2707838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1569085"/>
            <a:ext cx="2721174" cy="76898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2338070"/>
            <a:ext cx="2721174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2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6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9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26720"/>
            <a:ext cx="2064425" cy="149352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921598"/>
            <a:ext cx="3240405" cy="4548717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920240"/>
            <a:ext cx="2064425" cy="3557482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3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26720"/>
            <a:ext cx="2064425" cy="149352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921598"/>
            <a:ext cx="3240405" cy="4548717"/>
          </a:xfrm>
        </p:spPr>
        <p:txBody>
          <a:bodyPr anchor="t"/>
          <a:lstStyle>
            <a:lvl1pPr marL="0" indent="0">
              <a:buNone/>
              <a:defRPr sz="2240"/>
            </a:lvl1pPr>
            <a:lvl2pPr marL="320040" indent="0">
              <a:buNone/>
              <a:defRPr sz="1960"/>
            </a:lvl2pPr>
            <a:lvl3pPr marL="640080" indent="0">
              <a:buNone/>
              <a:defRPr sz="1680"/>
            </a:lvl3pPr>
            <a:lvl4pPr marL="960120" indent="0">
              <a:buNone/>
              <a:defRPr sz="1400"/>
            </a:lvl4pPr>
            <a:lvl5pPr marL="1280160" indent="0">
              <a:buNone/>
              <a:defRPr sz="1400"/>
            </a:lvl5pPr>
            <a:lvl6pPr marL="1600200" indent="0">
              <a:buNone/>
              <a:defRPr sz="1400"/>
            </a:lvl6pPr>
            <a:lvl7pPr marL="1920240" indent="0">
              <a:buNone/>
              <a:defRPr sz="1400"/>
            </a:lvl7pPr>
            <a:lvl8pPr marL="2240280" indent="0">
              <a:buNone/>
              <a:defRPr sz="1400"/>
            </a:lvl8pPr>
            <a:lvl9pPr marL="2560320" indent="0">
              <a:buNone/>
              <a:defRPr sz="14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920240"/>
            <a:ext cx="2064425" cy="3557482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8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340785"/>
            <a:ext cx="552069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1703917"/>
            <a:ext cx="552069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5932595"/>
            <a:ext cx="14401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3A3BD-724E-4EBA-A70A-D33FDC2A8349}" type="datetimeFigureOut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5932595"/>
            <a:ext cx="216027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5932595"/>
            <a:ext cx="14401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A4B04-B18E-427B-9589-0CA9ADDE5F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5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0080" rtl="0" eaLnBrk="1" latinLnBrk="0" hangingPunct="1">
        <a:lnSpc>
          <a:spcPct val="90000"/>
        </a:lnSpc>
        <a:spcBef>
          <a:spcPct val="0"/>
        </a:spcBef>
        <a:buNone/>
        <a:defRPr sz="3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" indent="-160020" algn="l" defTabSz="64008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76022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20802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7203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1pPr>
      <a:lvl2pPr marL="3200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2402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ircle-green.sv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ircle-green.sv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ircle-green.sv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ircle-green.sv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ircle-green.sv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ircle-green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59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C11F7CB2-421F-43FD-AF06-9782E4478F5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712976" y="218485"/>
            <a:ext cx="550258" cy="55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87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circle&#10;&#10;Description automatically generated">
            <a:extLst>
              <a:ext uri="{FF2B5EF4-FFF2-40B4-BE49-F238E27FC236}">
                <a16:creationId xmlns:a16="http://schemas.microsoft.com/office/drawing/2014/main" id="{A4BF6A44-708A-4C90-8C5A-FF0BBA2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706114" y="1289605"/>
            <a:ext cx="550258" cy="55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23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hape, circle&#10;&#10;Description automatically generated">
            <a:extLst>
              <a:ext uri="{FF2B5EF4-FFF2-40B4-BE49-F238E27FC236}">
                <a16:creationId xmlns:a16="http://schemas.microsoft.com/office/drawing/2014/main" id="{369892E8-328B-4A07-842C-FCB9E88A1F8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757603" y="1556120"/>
            <a:ext cx="550258" cy="55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5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ape, circle&#10;&#10;Description automatically generated">
            <a:extLst>
              <a:ext uri="{FF2B5EF4-FFF2-40B4-BE49-F238E27FC236}">
                <a16:creationId xmlns:a16="http://schemas.microsoft.com/office/drawing/2014/main" id="{C263E942-F046-4F23-8B07-4C57D790881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528317" y="421761"/>
            <a:ext cx="550258" cy="55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544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FA295BDC-B6F4-46F3-816A-7B894A6DCAD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49698" y="615970"/>
            <a:ext cx="550258" cy="55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4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ape, circle&#10;&#10;Description automatically generated">
            <a:extLst>
              <a:ext uri="{FF2B5EF4-FFF2-40B4-BE49-F238E27FC236}">
                <a16:creationId xmlns:a16="http://schemas.microsoft.com/office/drawing/2014/main" id="{FF71B6F9-83C7-42EE-9F49-A55D4F71B2E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25271" y="1515660"/>
            <a:ext cx="550258" cy="5502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EE12D3-450E-4C3B-A425-E4D28590F7C7}"/>
              </a:ext>
            </a:extLst>
          </p:cNvPr>
          <p:cNvSpPr txBox="1"/>
          <p:nvPr/>
        </p:nvSpPr>
        <p:spPr>
          <a:xfrm>
            <a:off x="720191" y="485522"/>
            <a:ext cx="460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I'm an extra daub if you need me.</a:t>
            </a:r>
          </a:p>
          <a:p>
            <a:r>
              <a:rPr lang="en-US" dirty="0"/>
              <a:t>Copy me and paste me wherever you need me.</a:t>
            </a:r>
          </a:p>
        </p:txBody>
      </p:sp>
    </p:spTree>
    <p:extLst>
      <p:ext uri="{BB962C8B-B14F-4D97-AF65-F5344CB8AC3E}">
        <p14:creationId xmlns:p14="http://schemas.microsoft.com/office/powerpoint/2010/main" val="4131992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29923</TotalTime>
  <Words>19</Words>
  <Application>Microsoft Office PowerPoint</Application>
  <PresentationFormat>Custom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Bonner, Cynthia E (GE Appliances, Haier)</dc:creator>
  <cp:lastModifiedBy>Bonner, Cynthia E (GE Appliances, Haier)</cp:lastModifiedBy>
  <cp:revision>40</cp:revision>
  <dcterms:created xsi:type="dcterms:W3CDTF">2021-02-17T21:18:40Z</dcterms:created>
  <dcterms:modified xsi:type="dcterms:W3CDTF">2021-03-10T16:02:26Z</dcterms:modified>
</cp:coreProperties>
</file>